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99F30-ADA8-4BFF-9CF4-08AF2EC206C9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8741-B637-4828-A1B1-8C8A5C95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9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9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Pilate notice first that set Jesus apart from the ordinary criminals he judged?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723-8 and </a:t>
            </a:r>
            <a:r>
              <a:rPr lang="en-US" i="1" dirty="0" smtClean="0"/>
              <a:t>Messiah</a:t>
            </a:r>
            <a:r>
              <a:rPr lang="en-US" dirty="0" smtClean="0"/>
              <a:t> 385-8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“What is truth?”</a:t>
            </a:r>
            <a:br>
              <a:rPr lang="en-US" dirty="0" smtClean="0"/>
            </a:br>
            <a:r>
              <a:rPr lang="en-US" dirty="0" smtClean="0"/>
              <a:t>Pilate asked.</a:t>
            </a:r>
          </a:p>
          <a:p>
            <a:r>
              <a:rPr lang="en-US" dirty="0" smtClean="0"/>
              <a:t>Is the truth the same</a:t>
            </a:r>
            <a:br>
              <a:rPr lang="en-US" dirty="0" smtClean="0"/>
            </a:br>
            <a:r>
              <a:rPr lang="en-US" dirty="0" smtClean="0"/>
              <a:t>for everyone?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723-8 and </a:t>
            </a:r>
            <a:r>
              <a:rPr lang="en-US" i="1" dirty="0" smtClean="0"/>
              <a:t>Messiah</a:t>
            </a:r>
            <a:r>
              <a:rPr lang="en-US" dirty="0" smtClean="0"/>
              <a:t> 385-8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something that is</a:t>
            </a:r>
            <a:br>
              <a:rPr lang="en-US" dirty="0" smtClean="0"/>
            </a:br>
            <a:r>
              <a:rPr lang="en-US" dirty="0" smtClean="0"/>
              <a:t>true for one person always true for another?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723-8 and </a:t>
            </a:r>
            <a:r>
              <a:rPr lang="en-US" i="1" dirty="0" smtClean="0"/>
              <a:t>Messiah</a:t>
            </a:r>
            <a:r>
              <a:rPr lang="en-US" dirty="0" smtClean="0"/>
              <a:t> 385-8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threat did the Jewish leaders use against Pilate to force him to find Jesus guilty?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723-8 and </a:t>
            </a:r>
            <a:r>
              <a:rPr lang="en-US" i="1" dirty="0" smtClean="0"/>
              <a:t>Messiah</a:t>
            </a:r>
            <a:r>
              <a:rPr lang="en-US" dirty="0" smtClean="0"/>
              <a:t> 385-8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Pilate and Herod had Jesus beaten and then let Him die.</a:t>
            </a:r>
          </a:p>
          <a:p>
            <a:r>
              <a:rPr lang="en-US" dirty="0" smtClean="0"/>
              <a:t>Why would Jesus</a:t>
            </a:r>
            <a:br>
              <a:rPr lang="en-US" dirty="0" smtClean="0"/>
            </a:br>
            <a:r>
              <a:rPr lang="en-US" dirty="0" smtClean="0"/>
              <a:t>speak with Pilate and not with Herod?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728-40 and </a:t>
            </a:r>
            <a:r>
              <a:rPr lang="en-US" i="1" dirty="0" smtClean="0"/>
              <a:t>Messiah</a:t>
            </a:r>
            <a:r>
              <a:rPr lang="en-US" dirty="0" smtClean="0"/>
              <a:t> 388-91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the Jews </a:t>
            </a:r>
            <a:r>
              <a:rPr lang="en-US" smtClean="0"/>
              <a:t>choose Barabbas over Jesus?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728-40 and </a:t>
            </a:r>
            <a:r>
              <a:rPr lang="en-US" i="1" dirty="0" smtClean="0"/>
              <a:t>Messiah</a:t>
            </a:r>
            <a:r>
              <a:rPr lang="en-US" dirty="0" smtClean="0"/>
              <a:t> 388-91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5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1066800"/>
            <a:ext cx="6019800" cy="3886200"/>
          </a:xfrm>
        </p:spPr>
        <p:txBody>
          <a:bodyPr/>
          <a:lstStyle/>
          <a:p>
            <a:r>
              <a:rPr lang="en-US" dirty="0" smtClean="0"/>
              <a:t>Chapter 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Jesus on Trial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43200" y="5181600"/>
            <a:ext cx="6019800" cy="1524000"/>
          </a:xfrm>
        </p:spPr>
        <p:txBody>
          <a:bodyPr/>
          <a:lstStyle/>
          <a:p>
            <a:r>
              <a:rPr lang="en-US" b="0" dirty="0" smtClean="0"/>
              <a:t>This study is based on Matthew 26:57-75; 27:1, 2, 11-31; Mark 14-53:72; 15:1-20, Luke 22:54-71</a:t>
            </a:r>
            <a:r>
              <a:rPr lang="en-US" b="0" dirty="0" smtClean="0"/>
              <a:t>; 23:1-25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John 18:13-40; 19:1-16</a:t>
            </a:r>
          </a:p>
          <a:p>
            <a:r>
              <a:rPr lang="en-US" sz="1600" b="0" i="1" dirty="0" smtClean="0"/>
              <a:t>The Desire of Ages</a:t>
            </a:r>
            <a:r>
              <a:rPr lang="en-US" sz="1600" b="0" dirty="0" smtClean="0"/>
              <a:t>, chapters 75, 77</a:t>
            </a:r>
          </a:p>
          <a:p>
            <a:r>
              <a:rPr lang="en-US" sz="1600" b="0" dirty="0" smtClean="0"/>
              <a:t>—See also </a:t>
            </a:r>
            <a:r>
              <a:rPr lang="en-US" sz="1600" b="0" i="1" dirty="0" smtClean="0"/>
              <a:t>Messiah</a:t>
            </a:r>
            <a:r>
              <a:rPr lang="en-US" sz="1600" b="0" dirty="0" smtClean="0"/>
              <a:t> chapters 75, 77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had the power to do so, how hard would it be to refrain from forcing people to choose to do the right thing?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710-3 and </a:t>
            </a:r>
            <a:r>
              <a:rPr lang="en-US" i="1" dirty="0" smtClean="0"/>
              <a:t>Messiah</a:t>
            </a:r>
            <a:r>
              <a:rPr lang="en-US" dirty="0" smtClean="0"/>
              <a:t> 376-8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could force people to obey God and force them to be kind to </a:t>
            </a:r>
            <a:r>
              <a:rPr lang="en-US" smtClean="0"/>
              <a:t>each other, </a:t>
            </a:r>
            <a:r>
              <a:rPr lang="en-US" dirty="0" smtClean="0"/>
              <a:t>would you?</a:t>
            </a:r>
          </a:p>
          <a:p>
            <a:r>
              <a:rPr lang="en-US" dirty="0" smtClean="0"/>
              <a:t>Why or why not?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710-3 and </a:t>
            </a:r>
            <a:r>
              <a:rPr lang="en-US" i="1" dirty="0" smtClean="0"/>
              <a:t>Messiah</a:t>
            </a:r>
            <a:r>
              <a:rPr lang="en-US" dirty="0" smtClean="0"/>
              <a:t> 376-8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was Peter accused of being a follower of Jesus but John was ignored?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710-3 and </a:t>
            </a:r>
            <a:r>
              <a:rPr lang="en-US" i="1" dirty="0" smtClean="0"/>
              <a:t>Messiah</a:t>
            </a:r>
            <a:r>
              <a:rPr lang="en-US" dirty="0" smtClean="0"/>
              <a:t> 376-8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would have</a:t>
            </a:r>
            <a:br>
              <a:rPr lang="en-US" dirty="0" smtClean="0"/>
            </a:br>
            <a:r>
              <a:rPr lang="en-US" dirty="0" smtClean="0"/>
              <a:t>been willing to fight</a:t>
            </a:r>
            <a:br>
              <a:rPr lang="en-US" dirty="0" smtClean="0"/>
            </a:br>
            <a:r>
              <a:rPr lang="en-US" dirty="0" smtClean="0"/>
              <a:t>for Jesus, but he</a:t>
            </a:r>
            <a:br>
              <a:rPr lang="en-US" dirty="0" smtClean="0"/>
            </a:br>
            <a:r>
              <a:rPr lang="en-US" dirty="0" smtClean="0"/>
              <a:t>couldn’t bear being criticized for Jesus.</a:t>
            </a:r>
          </a:p>
          <a:p>
            <a:r>
              <a:rPr lang="en-US" dirty="0" smtClean="0"/>
              <a:t>Have you ever faced</a:t>
            </a:r>
            <a:br>
              <a:rPr lang="en-US" dirty="0" smtClean="0"/>
            </a:br>
            <a:r>
              <a:rPr lang="en-US" dirty="0" smtClean="0"/>
              <a:t>the same struggle?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710-3 and </a:t>
            </a:r>
            <a:r>
              <a:rPr lang="en-US" i="1" smtClean="0"/>
              <a:t>Messiah</a:t>
            </a:r>
            <a:r>
              <a:rPr lang="en-US" smtClean="0"/>
              <a:t> 376-8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the</a:t>
            </a:r>
            <a:br>
              <a:rPr lang="en-US" dirty="0" smtClean="0"/>
            </a:br>
            <a:r>
              <a:rPr lang="en-US" dirty="0" smtClean="0"/>
              <a:t>Sanhedrin need to get Jesus to say before the Romans would agree to the death sentence?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714-5 and </a:t>
            </a:r>
            <a:r>
              <a:rPr lang="en-US" i="1" dirty="0" smtClean="0"/>
              <a:t>Messiah</a:t>
            </a:r>
            <a:r>
              <a:rPr lang="en-US" dirty="0" smtClean="0"/>
              <a:t> 378-9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in mobs are often much more violent than they would ever be individually.</a:t>
            </a:r>
          </a:p>
          <a:p>
            <a:r>
              <a:rPr lang="en-US" dirty="0" smtClean="0"/>
              <a:t>Why is that?</a:t>
            </a:r>
          </a:p>
          <a:p>
            <a:r>
              <a:rPr lang="en-US" dirty="0" smtClean="0"/>
              <a:t>Have you ever seen an example of mob anger?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714-5 and </a:t>
            </a:r>
            <a:r>
              <a:rPr lang="en-US" i="1" dirty="0" smtClean="0"/>
              <a:t>Messiah</a:t>
            </a:r>
            <a:r>
              <a:rPr lang="en-US" dirty="0" smtClean="0"/>
              <a:t> 378-9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294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28</cp:revision>
  <dcterms:created xsi:type="dcterms:W3CDTF">2014-01-08T21:13:03Z</dcterms:created>
  <dcterms:modified xsi:type="dcterms:W3CDTF">2014-01-09T20:22:34Z</dcterms:modified>
</cp:coreProperties>
</file>